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320" r:id="rId14"/>
    <p:sldId id="321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3" r:id="rId27"/>
    <p:sldId id="370" r:id="rId28"/>
    <p:sldId id="371" r:id="rId29"/>
    <p:sldId id="372" r:id="rId30"/>
    <p:sldId id="369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28" r:id="rId72"/>
    <p:sldId id="329" r:id="rId73"/>
    <p:sldId id="334" r:id="rId74"/>
    <p:sldId id="331" r:id="rId75"/>
    <p:sldId id="335" r:id="rId76"/>
    <p:sldId id="333" r:id="rId77"/>
    <p:sldId id="357" r:id="rId78"/>
    <p:sldId id="351" r:id="rId79"/>
  </p:sldIdLst>
  <p:sldSz cx="7559675" cy="532765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Marvel" pitchFamily="2" charset="0"/>
      <p:regular r:id="rId87"/>
    </p:embeddedFont>
    <p:embeddedFont>
      <p:font typeface="Ubuntu" panose="020B0504030602030204" pitchFamily="34" charset="0"/>
      <p:regular r:id="rId88"/>
      <p:bold r:id="rId89"/>
      <p:italic r:id="rId90"/>
      <p:boldItalic r:id="rId91"/>
    </p:embeddedFont>
    <p:embeddedFont>
      <p:font typeface="Ubuntu Light" panose="020B0304030602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87706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Ingresos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50647" y="3811620"/>
            <a:ext cx="2058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Revenue per Employee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1" y="1346139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Relación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costo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5020" y="3723164"/>
            <a:ext cx="17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 Cost Ratio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47601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93671" y="3771515"/>
            <a:ext cx="19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4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2207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empleado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99101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Employee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03748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Cuota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mercado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45626" y="3827662"/>
            <a:ext cx="126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Market Share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0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06034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por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84660" y="3683059"/>
            <a:ext cx="19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Usage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Brecha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usuario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297541" y="4156523"/>
            <a:ext cx="296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or User Satisfaction Gap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2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96963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Experiencia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satisfacción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deseada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1884767" y="3939731"/>
            <a:ext cx="379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Desired Customer Experience or satisfaction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5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construcción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integración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384264" y="4156523"/>
            <a:ext cx="279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Build and Integration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5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988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923576" y="3626912"/>
            <a:ext cx="171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1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831034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Período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estabilización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la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57067" y="4156523"/>
            <a:ext cx="244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Release Stabilization Period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4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880921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estimado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o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promedio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reparar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818323" y="3923689"/>
            <a:ext cx="192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Mean Time to Repair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1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ciclo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llegar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al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cliente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35189" y="4156523"/>
            <a:ext cx="188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Customer Cycle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2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4186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271010" y="3618891"/>
            <a:ext cx="1017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8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espera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liberar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60457" y="4156523"/>
            <a:ext cx="2038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Lead Time for Changes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01761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Frecuencia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implementación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38877" y="3578786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Deployment Frequency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7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restaurar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servicio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723107" y="4156523"/>
            <a:ext cx="211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Restore Service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59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77698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aprendizaje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18372" y="3554723"/>
            <a:ext cx="13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Time-to-Learn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790929"/>
            <a:ext cx="5792732" cy="3104112"/>
            <a:chOff x="883470" y="663106"/>
            <a:chExt cx="5792732" cy="3104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66310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eliminar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impedimento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534690" y="4156523"/>
            <a:ext cx="249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remove Impediment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50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233845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pivotar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148187" y="3610870"/>
            <a:ext cx="1263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to Pivot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5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1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Tendencias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defectos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113213" y="3803599"/>
            <a:ext cx="133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Defect Trends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193740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innovación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3046046" y="3570765"/>
            <a:ext cx="14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Innovation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77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2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135832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</a:p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950124" y="3859746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On- Product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4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322076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Índice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instaladas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764206" y="3699101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Installed Version Index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60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80735"/>
            <a:ext cx="5792732" cy="1644290"/>
            <a:chOff x="883470" y="2122928"/>
            <a:chExt cx="5792732" cy="16442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2292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Deuda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técnica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3087309" y="3386507"/>
            <a:ext cx="1385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Technical Debt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5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Recuento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incidentes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producción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619648" y="4092130"/>
            <a:ext cx="23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Production Incident Count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36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079685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Tasa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errores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2877059" y="3803599"/>
            <a:ext cx="180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Change Failure Rate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23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6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009257"/>
            <a:ext cx="5792732" cy="2892044"/>
            <a:chOff x="782731" y="764627"/>
            <a:chExt cx="5792732" cy="28920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764627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productos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activos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(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)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09943" y="4092130"/>
            <a:ext cx="273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Active Product (Code)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9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9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927286"/>
            <a:ext cx="5792732" cy="3064007"/>
            <a:chOff x="883470" y="703211"/>
            <a:chExt cx="5792732" cy="3064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703211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enchufar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código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entre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versiones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1664E-9E50-BD45-B70A-94EEFDB86D5D}"/>
              </a:ext>
            </a:extLst>
          </p:cNvPr>
          <p:cNvSpPr txBox="1"/>
          <p:nvPr/>
        </p:nvSpPr>
        <p:spPr>
          <a:xfrm>
            <a:off x="1852611" y="4252775"/>
            <a:ext cx="385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Merging Code Between Branches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67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0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993215"/>
            <a:ext cx="5792732" cy="2851939"/>
            <a:chOff x="782731" y="804732"/>
            <a:chExt cx="5792732" cy="285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804732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Tiempo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invertido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en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el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cambio</a:t>
              </a:r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 </a:t>
              </a:r>
              <a:r>
                <a:rPr lang="en-GB" sz="50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contexto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57A0D5-578F-2D46-9F89-FA32EBA19A21}"/>
              </a:ext>
            </a:extLst>
          </p:cNvPr>
          <p:cNvSpPr txBox="1"/>
          <p:nvPr/>
        </p:nvSpPr>
        <p:spPr>
          <a:xfrm>
            <a:off x="2443252" y="4035983"/>
            <a:ext cx="267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Ubuntu" panose="020B0504030602030204" pitchFamily="34" charset="0"/>
              </a:rPr>
              <a:t>Time Spent Context- Switching</a:t>
            </a:r>
            <a:endParaRPr lang="en-NL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865</Words>
  <Application>Microsoft Macintosh PowerPoint</Application>
  <PresentationFormat>Custom</PresentationFormat>
  <Paragraphs>108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265</cp:revision>
  <dcterms:created xsi:type="dcterms:W3CDTF">2020-03-02T18:23:14Z</dcterms:created>
  <dcterms:modified xsi:type="dcterms:W3CDTF">2021-01-05T21:09:43Z</dcterms:modified>
</cp:coreProperties>
</file>